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75" y="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9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EDDB-3D84-48D4-AE8C-CEE3C843B1C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C7EA-5417-4A44-ADE1-26274EDE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970" y="-7938"/>
            <a:ext cx="9144000" cy="571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12" y="-57647"/>
            <a:ext cx="5669435" cy="3865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8591" y="3771900"/>
            <a:ext cx="664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January 4 – 5, 2021: Round 1 of Covid-19 vaccinations given at Good Samaritan Center. Since then, they were made available for the entire community. We praise God for this positive step!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75" y="4787563"/>
            <a:ext cx="2562110" cy="8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0584"/>
            <a:ext cx="9169400" cy="57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104900"/>
            <a:ext cx="76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Ministry continued at ACV throughout 2020,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thanks to friends like you. We are profoundly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grateful for the support of many churches. 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Now in 2021, we continue to offer hope to those in need.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Please remember them as you prayerfully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consider giving to Advent Christian Village.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ask you to pray for ACV and,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 the Lord leads, please send your best gift today.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Advent Christian Village 5th Sunday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 Box 4305 • Dowling Park, FL 32064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www.acvillage.net/giving • (386) 658-5110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consider naming ACV as a beneficiary of your will or accounts.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18" y="114300"/>
            <a:ext cx="2686885" cy="825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669320"/>
            <a:ext cx="609600" cy="63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0" y="4610100"/>
            <a:ext cx="609600" cy="6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150</Words>
  <Application>Microsoft Office PowerPoint</Application>
  <PresentationFormat>On-screen Show (16:10)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Darleen Hinrichs</dc:creator>
  <cp:lastModifiedBy>CBrock</cp:lastModifiedBy>
  <cp:revision>12</cp:revision>
  <dcterms:created xsi:type="dcterms:W3CDTF">2021-01-18T14:51:12Z</dcterms:created>
  <dcterms:modified xsi:type="dcterms:W3CDTF">2021-01-20T19:59:45Z</dcterms:modified>
</cp:coreProperties>
</file>