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0B0B2F-2197-DA40-9E88-C852D5D8F982}" v="5" dt="2025-02-25T14:56:20.4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6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84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75DF-C227-468A-8A11-9A69C598B859}" type="datetimeFigureOut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F1F1-D454-49E4-9F68-67584022A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2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75DF-C227-468A-8A11-9A69C598B859}" type="datetimeFigureOut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F1F1-D454-49E4-9F68-67584022A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3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75DF-C227-468A-8A11-9A69C598B859}" type="datetimeFigureOut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F1F1-D454-49E4-9F68-67584022A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4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75DF-C227-468A-8A11-9A69C598B859}" type="datetimeFigureOut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F1F1-D454-49E4-9F68-67584022A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3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75DF-C227-468A-8A11-9A69C598B859}" type="datetimeFigureOut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F1F1-D454-49E4-9F68-67584022A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6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75DF-C227-468A-8A11-9A69C598B859}" type="datetimeFigureOut">
              <a:rPr lang="en-US" smtClean="0"/>
              <a:t>2/25/25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F1F1-D454-49E4-9F68-67584022A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9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75DF-C227-468A-8A11-9A69C598B859}" type="datetimeFigureOut">
              <a:rPr lang="en-US" smtClean="0"/>
              <a:t>2/25/25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F1F1-D454-49E4-9F68-67584022A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6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75DF-C227-468A-8A11-9A69C598B859}" type="datetimeFigureOut">
              <a:rPr lang="en-US" smtClean="0"/>
              <a:t>2/25/25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F1F1-D454-49E4-9F68-67584022A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5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75DF-C227-468A-8A11-9A69C598B859}" type="datetimeFigureOut">
              <a:rPr lang="en-US" smtClean="0"/>
              <a:t>2/25/25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F1F1-D454-49E4-9F68-67584022A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55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75DF-C227-468A-8A11-9A69C598B859}" type="datetimeFigureOut">
              <a:rPr lang="en-US" smtClean="0"/>
              <a:t>2/25/25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F1F1-D454-49E4-9F68-67584022A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3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75DF-C227-468A-8A11-9A69C598B859}" type="datetimeFigureOut">
              <a:rPr lang="en-US" smtClean="0"/>
              <a:t>2/25/25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3F1F1-D454-49E4-9F68-67584022A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2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C75DF-C227-468A-8A11-9A69C598B859}" type="datetimeFigureOut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3F1F1-D454-49E4-9F68-67584022A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5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rayer book with a picture of a person in a robe&#10;&#10;AI-generated content may be incorrect.">
            <a:extLst>
              <a:ext uri="{FF2B5EF4-FFF2-40B4-BE49-F238E27FC236}">
                <a16:creationId xmlns:a16="http://schemas.microsoft.com/office/drawing/2014/main" id="{26D090C5-0D99-1D22-C2E1-67AC8D631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-1"/>
            <a:ext cx="12190476" cy="685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5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ainting&#10;&#10;AI-generated content may be incorrect.">
            <a:extLst>
              <a:ext uri="{FF2B5EF4-FFF2-40B4-BE49-F238E27FC236}">
                <a16:creationId xmlns:a16="http://schemas.microsoft.com/office/drawing/2014/main" id="{4ABA2C78-A320-F0B6-D1D6-243442C3F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-1"/>
            <a:ext cx="12190476" cy="685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08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nting of a building&#10;&#10;AI-generated content may be incorrect.">
            <a:extLst>
              <a:ext uri="{FF2B5EF4-FFF2-40B4-BE49-F238E27FC236}">
                <a16:creationId xmlns:a16="http://schemas.microsoft.com/office/drawing/2014/main" id="{3CB38C0B-10B1-0025-2091-203FA44C7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-1"/>
            <a:ext cx="12190476" cy="685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83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ainting&#10;&#10;AI-generated content may be incorrect.">
            <a:extLst>
              <a:ext uri="{FF2B5EF4-FFF2-40B4-BE49-F238E27FC236}">
                <a16:creationId xmlns:a16="http://schemas.microsoft.com/office/drawing/2014/main" id="{5B6AD5C8-FF71-474B-B71B-10A0C52E0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-1"/>
            <a:ext cx="12190476" cy="685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2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white robe&#10;&#10;AI-generated content may be incorrect.">
            <a:extLst>
              <a:ext uri="{FF2B5EF4-FFF2-40B4-BE49-F238E27FC236}">
                <a16:creationId xmlns:a16="http://schemas.microsoft.com/office/drawing/2014/main" id="{E513A2DB-48FE-BA94-1CB2-1ABBCB93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-1"/>
            <a:ext cx="12190476" cy="685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10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b167a7-6f5f-4e90-83dd-b5510b6c623e" xsi:nil="true"/>
    <lcf76f155ced4ddcb4097134ff3c332f xmlns="59ae02e1-2ad0-4266-805b-fc52dc4a757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955E452FE95A44A6D9879C428CF26E" ma:contentTypeVersion="15" ma:contentTypeDescription="Create a new document." ma:contentTypeScope="" ma:versionID="304d1ecacb9ad550a2dd75e7d3c3e030">
  <xsd:schema xmlns:xsd="http://www.w3.org/2001/XMLSchema" xmlns:xs="http://www.w3.org/2001/XMLSchema" xmlns:p="http://schemas.microsoft.com/office/2006/metadata/properties" xmlns:ns2="59ae02e1-2ad0-4266-805b-fc52dc4a7579" xmlns:ns3="f4b167a7-6f5f-4e90-83dd-b5510b6c623e" targetNamespace="http://schemas.microsoft.com/office/2006/metadata/properties" ma:root="true" ma:fieldsID="e4ea2984419e64c14e0c621af53b7ed6" ns2:_="" ns3:_="">
    <xsd:import namespace="59ae02e1-2ad0-4266-805b-fc52dc4a7579"/>
    <xsd:import namespace="f4b167a7-6f5f-4e90-83dd-b5510b6c62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e02e1-2ad0-4266-805b-fc52dc4a75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7be8d1b-8cf2-4d90-8dbe-2b0a7cdffc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167a7-6f5f-4e90-83dd-b5510b6c623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58e2a7c-9d2f-4e7e-9da8-08af8f39cdac}" ma:internalName="TaxCatchAll" ma:showField="CatchAllData" ma:web="f4b167a7-6f5f-4e90-83dd-b5510b6c62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674DBD-D4B7-48EA-A63C-342B624FD334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f4b167a7-6f5f-4e90-83dd-b5510b6c623e"/>
    <ds:schemaRef ds:uri="59ae02e1-2ad0-4266-805b-fc52dc4a7579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E32E0C8-FD65-4323-A9AD-C3C9399D96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ae02e1-2ad0-4266-805b-fc52dc4a7579"/>
    <ds:schemaRef ds:uri="f4b167a7-6f5f-4e90-83dd-b5510b6c62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582BF1-7C8F-4773-BDC9-53F9CDFFCD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CBrock</dc:creator>
  <cp:lastModifiedBy>Cara Brock</cp:lastModifiedBy>
  <cp:revision>9</cp:revision>
  <dcterms:created xsi:type="dcterms:W3CDTF">2019-03-15T14:45:28Z</dcterms:created>
  <dcterms:modified xsi:type="dcterms:W3CDTF">2025-02-25T14:56:26Z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0x0101009E955E452FE95A44A6D9879C428CF26E</vt:lpwstr>
  </property>
  <property fmtid="{D5CDD505-2E9C-101B-9397-08002B2CF9AE}" pid="3" name="MediaServiceImageTags">
    <vt:lpwstr/>
  </property>
</Properties>
</file>