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4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2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3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4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3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6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39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2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C75DF-C227-468A-8A11-9A69C598B859}" type="datetimeFigureOut">
              <a:rPr lang="en-US" smtClean="0"/>
              <a:t>3/10/26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3F1F1-D454-49E4-9F68-67584022A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5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tanding in a crowd&#10;&#10;AI-generated content may be incorrect.">
            <a:extLst>
              <a:ext uri="{FF2B5EF4-FFF2-40B4-BE49-F238E27FC236}">
                <a16:creationId xmlns:a16="http://schemas.microsoft.com/office/drawing/2014/main" id="{80DA44B3-9403-3BCE-0964-EA635184D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53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C3E27-F65D-B97C-DA38-83C2F5A39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08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8D9DF-7A8B-DDC3-FD4E-80BEA341B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tanding in a crowd&#10;&#10;AI-generated content may be incorrect.">
            <a:extLst>
              <a:ext uri="{FF2B5EF4-FFF2-40B4-BE49-F238E27FC236}">
                <a16:creationId xmlns:a16="http://schemas.microsoft.com/office/drawing/2014/main" id="{7D0AF0BC-5123-5FE6-1C41-710DA4273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2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95D3C-02B0-3AA3-B793-87B00C396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10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955E452FE95A44A6D9879C428CF26E" ma:contentTypeVersion="15" ma:contentTypeDescription="Create a new document." ma:contentTypeScope="" ma:versionID="54c982f4f3060762c148f279ef39a052">
  <xsd:schema xmlns:xsd="http://www.w3.org/2001/XMLSchema" xmlns:xs="http://www.w3.org/2001/XMLSchema" xmlns:p="http://schemas.microsoft.com/office/2006/metadata/properties" xmlns:ns2="59ae02e1-2ad0-4266-805b-fc52dc4a7579" xmlns:ns3="f4b167a7-6f5f-4e90-83dd-b5510b6c623e" targetNamespace="http://schemas.microsoft.com/office/2006/metadata/properties" ma:root="true" ma:fieldsID="26cdade8de747e61cb8cfbd27a6476f4" ns2:_="" ns3:_="">
    <xsd:import namespace="59ae02e1-2ad0-4266-805b-fc52dc4a7579"/>
    <xsd:import namespace="f4b167a7-6f5f-4e90-83dd-b5510b6c62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e02e1-2ad0-4266-805b-fc52dc4a7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7be8d1b-8cf2-4d90-8dbe-2b0a7cdffc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b167a7-6f5f-4e90-83dd-b5510b6c623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58e2a7c-9d2f-4e7e-9da8-08af8f39cdac}" ma:internalName="TaxCatchAll" ma:showField="CatchAllData" ma:web="f4b167a7-6f5f-4e90-83dd-b5510b6c62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b167a7-6f5f-4e90-83dd-b5510b6c623e" xsi:nil="true"/>
    <lcf76f155ced4ddcb4097134ff3c332f xmlns="59ae02e1-2ad0-4266-805b-fc52dc4a7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582BF1-7C8F-4773-BDC9-53F9CDFFCD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1386C-900A-45CC-BEBB-DFFA09FF920E}"/>
</file>

<file path=customXml/itemProps3.xml><?xml version="1.0" encoding="utf-8"?>
<ds:datastoreItem xmlns:ds="http://schemas.openxmlformats.org/officeDocument/2006/customXml" ds:itemID="{03674DBD-D4B7-48EA-A63C-342B624FD334}">
  <ds:schemaRefs>
    <ds:schemaRef ds:uri="http://purl.org/dc/dcmitype/"/>
    <ds:schemaRef ds:uri="f4b167a7-6f5f-4e90-83dd-b5510b6c623e"/>
    <ds:schemaRef ds:uri="http://schemas.microsoft.com/office/infopath/2007/PartnerControls"/>
    <ds:schemaRef ds:uri="59ae02e1-2ad0-4266-805b-fc52dc4a7579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CBrock</dc:creator>
  <cp:lastModifiedBy>Cara Brock</cp:lastModifiedBy>
  <cp:revision>10</cp:revision>
  <dcterms:created xsi:type="dcterms:W3CDTF">2019-03-15T14:45:28Z</dcterms:created>
  <dcterms:modified xsi:type="dcterms:W3CDTF">2026-03-10T15:02:59Z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0x0101009E955E452FE95A44A6D9879C428CF26E</vt:lpwstr>
  </property>
  <property fmtid="{D5CDD505-2E9C-101B-9397-08002B2CF9AE}" pid="3" name="MediaServiceImageTags">
    <vt:lpwstr/>
  </property>
</Properties>
</file>